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80" r:id="rId7"/>
    <p:sldId id="281" r:id="rId8"/>
    <p:sldId id="279" r:id="rId9"/>
    <p:sldId id="275" r:id="rId10"/>
    <p:sldId id="277" r:id="rId11"/>
    <p:sldId id="278" r:id="rId12"/>
    <p:sldId id="273" r:id="rId13"/>
    <p:sldId id="274" r:id="rId14"/>
    <p:sldId id="265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22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2014-11-03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548680"/>
            <a:ext cx="77168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Izerski Park Ciemnego Nieba 4.11.2009 – 3.11.2014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czyli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200% </a:t>
            </a:r>
            <a:r>
              <a:rPr lang="pl-PL" sz="2800" dirty="0" smtClean="0">
                <a:solidFill>
                  <a:schemeClr val="bg1"/>
                </a:solidFill>
              </a:rPr>
              <a:t>normy.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940152" y="5517232"/>
            <a:ext cx="2869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Tomasz Mrozek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Instytut Astronomiczny </a:t>
            </a:r>
            <a:r>
              <a:rPr lang="pl-PL" dirty="0" err="1" smtClean="0">
                <a:solidFill>
                  <a:schemeClr val="bg1"/>
                </a:solidFill>
              </a:rPr>
              <a:t>UWr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Zakład Fizyki Słońca CBK PAN</a:t>
            </a:r>
          </a:p>
        </p:txBody>
      </p:sp>
    </p:spTree>
    <p:extLst>
      <p:ext uri="{BB962C8B-B14F-4D97-AF65-F5344CB8AC3E}">
        <p14:creationId xmlns:p14="http://schemas.microsoft.com/office/powerpoint/2010/main" val="24600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sp>
        <p:nvSpPr>
          <p:cNvPr id="3" name="Prostokąt 2"/>
          <p:cNvSpPr/>
          <p:nvPr/>
        </p:nvSpPr>
        <p:spPr>
          <a:xfrm>
            <a:off x="166609" y="6381328"/>
            <a:ext cx="8916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18.09.2010 r. II </a:t>
            </a:r>
            <a:r>
              <a:rPr lang="pl-PL" dirty="0"/>
              <a:t>Astronomiczny Dzień w IPCN</a:t>
            </a:r>
            <a:r>
              <a:rPr lang="pl-PL" dirty="0" smtClean="0"/>
              <a:t>. Powrót do Orla i obserwacje z uczestnikami OSA.</a:t>
            </a:r>
            <a:endParaRPr lang="pl-PL" dirty="0"/>
          </a:p>
        </p:txBody>
      </p:sp>
      <p:pic>
        <p:nvPicPr>
          <p:cNvPr id="3074" name="Picture 2" descr="http://www.goryizerskie.pl/foto/art_291_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588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419872" y="859523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16:00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908720"/>
            <a:ext cx="4032448" cy="268829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65" y="3730441"/>
            <a:ext cx="3721786" cy="24805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30441"/>
            <a:ext cx="3870201" cy="257887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7956376" y="3869709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21:00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58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sp>
        <p:nvSpPr>
          <p:cNvPr id="3" name="Prostokąt 2"/>
          <p:cNvSpPr/>
          <p:nvPr/>
        </p:nvSpPr>
        <p:spPr>
          <a:xfrm>
            <a:off x="2771800" y="6294752"/>
            <a:ext cx="3188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19.09.2010 r. Ostatni dzień OSA.</a:t>
            </a:r>
            <a:endParaRPr lang="pl-PL" dirty="0"/>
          </a:p>
        </p:txBody>
      </p:sp>
      <p:pic>
        <p:nvPicPr>
          <p:cNvPr id="4098" name="Picture 2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4139884" cy="27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54" y="888861"/>
            <a:ext cx="4134119" cy="27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2" y="819809"/>
            <a:ext cx="4191688" cy="279445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67544" y="908720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08:50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43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Aktywności</a:t>
            </a:r>
            <a:endParaRPr lang="pl-PL" sz="24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572000" y="5264040"/>
            <a:ext cx="4464496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182563" indent="-182563">
              <a:buBlip>
                <a:blip r:embed="rId4"/>
              </a:buBlip>
            </a:pP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(14)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Ogólnopolskie Spotkania Astronomiczne (9)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Astronomiczny Dzień w IPCN (10)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/>
              <a:t> </a:t>
            </a:r>
            <a:r>
              <a:rPr lang="pl-PL" dirty="0" smtClean="0"/>
              <a:t>Wykłady z różnych okazji (?)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79755" y="5402539"/>
            <a:ext cx="4320480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182563" indent="-182563">
              <a:buBlip>
                <a:blip r:embed="rId4"/>
              </a:buBlip>
            </a:pPr>
            <a:r>
              <a:rPr lang="pl-PL" dirty="0" smtClean="0"/>
              <a:t> model Układu Słonecznego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gnomon i zegar słoneczny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Izerski Park Ciemnego Nieba</a:t>
            </a:r>
            <a:endParaRPr lang="pl-PL" dirty="0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411760" y="2420888"/>
            <a:ext cx="360040" cy="93610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1547664" y="1556792"/>
            <a:ext cx="792088" cy="79208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Polska reprezentacja.</a:t>
            </a:r>
            <a:endParaRPr lang="pl-PL" sz="2400" i="1" dirty="0"/>
          </a:p>
        </p:txBody>
      </p:sp>
      <p:grpSp>
        <p:nvGrpSpPr>
          <p:cNvPr id="3" name="Grupa 2"/>
          <p:cNvGrpSpPr/>
          <p:nvPr/>
        </p:nvGrpSpPr>
        <p:grpSpPr>
          <a:xfrm>
            <a:off x="5796280" y="2346431"/>
            <a:ext cx="3308326" cy="2121280"/>
            <a:chOff x="6804248" y="2014352"/>
            <a:chExt cx="3740374" cy="2375817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035782"/>
              <a:ext cx="1064456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827" y="2035782"/>
              <a:ext cx="1403685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014352"/>
              <a:ext cx="1400622" cy="236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279" y="1094263"/>
            <a:ext cx="1735164" cy="12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6938" y="2268889"/>
            <a:ext cx="1168616" cy="13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334" y="751073"/>
            <a:ext cx="1130834" cy="1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0718" y="751073"/>
            <a:ext cx="1668450" cy="11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224339"/>
            <a:ext cx="127541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Obraz 11" descr="IMG_60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8567" y="1863373"/>
            <a:ext cx="1849577" cy="123305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5" y="4698271"/>
            <a:ext cx="2232945" cy="20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190" y="2952529"/>
            <a:ext cx="1358770" cy="173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6379"/>
            <a:ext cx="1534942" cy="18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49" y="3636170"/>
            <a:ext cx="1070594" cy="11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81" y="2728613"/>
            <a:ext cx="1199501" cy="22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79899"/>
            <a:ext cx="887284" cy="2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994287"/>
            <a:ext cx="941234" cy="163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26364"/>
            <a:ext cx="1746498" cy="16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32" y="4424239"/>
            <a:ext cx="1224632" cy="17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8" y="3074967"/>
            <a:ext cx="1291447" cy="14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72" y="4425849"/>
            <a:ext cx="1188589" cy="18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21" y="4467711"/>
            <a:ext cx="1459279" cy="18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06" y="926379"/>
            <a:ext cx="1624253" cy="14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35" y="5390291"/>
            <a:ext cx="1198264" cy="13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84" y="5510733"/>
            <a:ext cx="1474303" cy="12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err="1" smtClean="0"/>
              <a:t>We’ll</a:t>
            </a:r>
            <a:r>
              <a:rPr lang="pl-PL" sz="2400" i="1" dirty="0" smtClean="0"/>
              <a:t> be </a:t>
            </a:r>
            <a:r>
              <a:rPr lang="pl-PL" sz="2400" i="1" dirty="0" err="1" smtClean="0"/>
              <a:t>back</a:t>
            </a:r>
            <a:r>
              <a:rPr lang="pl-PL" sz="2400" i="1" dirty="0" smtClean="0"/>
              <a:t>!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2481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Nocne(?) niebo</a:t>
            </a:r>
            <a:endParaRPr lang="pl-PL" sz="24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1" y="846165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Nocne(!) niebo</a:t>
            </a:r>
            <a:endParaRPr lang="pl-PL" sz="24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38286"/>
            <a:ext cx="8760299" cy="58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Powstanie, trwanie, przyszłość…</a:t>
            </a:r>
            <a:endParaRPr lang="pl-PL" sz="24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71" y="4509120"/>
            <a:ext cx="3335896" cy="22239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61" y="852209"/>
            <a:ext cx="3335896" cy="222393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30" y="1173224"/>
            <a:ext cx="2223931" cy="33358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876874"/>
            <a:ext cx="3335896" cy="22239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61" y="2708920"/>
            <a:ext cx="3335896" cy="22239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3335896" cy="22239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39302"/>
            <a:ext cx="3335896" cy="22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764704"/>
            <a:ext cx="8172400" cy="544826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64297" y="6340678"/>
            <a:ext cx="37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14-15.09. Prolog. Przepędzanie chmur.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16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673225" y="6239053"/>
            <a:ext cx="5725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16.09.2010 r. Inauguracja OSA, wykłady, nocne obserwacje.</a:t>
            </a:r>
          </a:p>
          <a:p>
            <a:r>
              <a:rPr lang="pl-PL" dirty="0" smtClean="0"/>
              <a:t>17.09.2010 r. Rozlokowanie kamieni na ścieżce planetarnej.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36440"/>
            <a:ext cx="4072103" cy="2714735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72" y="908720"/>
            <a:ext cx="3240360" cy="216024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872000" cy="3248000"/>
          </a:xfrm>
          <a:prstGeom prst="rect">
            <a:avLst/>
          </a:prstGeom>
        </p:spPr>
      </p:pic>
      <p:pic>
        <p:nvPicPr>
          <p:cNvPr id="2050" name="Picture 2" descr="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0339"/>
            <a:ext cx="4219228" cy="28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ole tekstowe 19"/>
          <p:cNvSpPr txBox="1"/>
          <p:nvPr/>
        </p:nvSpPr>
        <p:spPr>
          <a:xfrm>
            <a:off x="8177220" y="5733256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99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01117" y="6361176"/>
            <a:ext cx="566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17.09.2010 r. Rozlokowanie kamieni na ścieżce planetarnej.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" y="1052736"/>
            <a:ext cx="3547425" cy="23649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67746"/>
            <a:ext cx="4368697" cy="291246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4" y="3392631"/>
            <a:ext cx="4138022" cy="275868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76" y="3481333"/>
            <a:ext cx="4266147" cy="284409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64535" y="1052736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16:20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7740352" y="3023299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16:23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58885" y="5733256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16:50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668344" y="5763290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16:59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72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7" y="764704"/>
            <a:ext cx="4872000" cy="324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4655976" cy="31039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61320"/>
            <a:ext cx="4872000" cy="324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64704"/>
            <a:ext cx="2436000" cy="3654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7544" y="836712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17:06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2280" y="5874323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17:34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817180" y="5805264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17:53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094690" y="3933056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19:15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701117" y="6361176"/>
            <a:ext cx="566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17.09.2010 r. Rozlokowanie kamieni na ścieżce planetarnej.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89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101600" dir="6000000" sx="101000" sy="101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16-19.09.2010 r. </a:t>
            </a:r>
            <a:endParaRPr lang="pl-PL" sz="2400" i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879004" y="6361176"/>
            <a:ext cx="331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18.09.2010 r. Inauguracja ścieżki.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3756"/>
            <a:ext cx="3744416" cy="24962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35499"/>
            <a:ext cx="4097983" cy="27319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3497553"/>
            <a:ext cx="4186940" cy="27909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04" y="3649136"/>
            <a:ext cx="3959033" cy="263935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11560" y="908720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08:32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544104" y="935444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11:30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53930" y="3577120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13:37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716016" y="3761786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15:03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79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195</Words>
  <Application>Microsoft Office PowerPoint</Application>
  <PresentationFormat>Pokaz na ekranie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17</cp:revision>
  <dcterms:created xsi:type="dcterms:W3CDTF">2014-10-31T17:03:45Z</dcterms:created>
  <dcterms:modified xsi:type="dcterms:W3CDTF">2014-11-03T10:55:32Z</dcterms:modified>
</cp:coreProperties>
</file>